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7"/>
  </p:notesMasterIdLst>
  <p:sldIdLst>
    <p:sldId id="257" r:id="rId4"/>
    <p:sldId id="289" r:id="rId5"/>
    <p:sldId id="260" r:id="rId6"/>
    <p:sldId id="280" r:id="rId7"/>
    <p:sldId id="258" r:id="rId8"/>
    <p:sldId id="281" r:id="rId9"/>
    <p:sldId id="282" r:id="rId10"/>
    <p:sldId id="286" r:id="rId11"/>
    <p:sldId id="287" r:id="rId12"/>
    <p:sldId id="288" r:id="rId13"/>
    <p:sldId id="291" r:id="rId14"/>
    <p:sldId id="285" r:id="rId15"/>
    <p:sldId id="263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Open Sans" panose="020B060402020202020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480659C-375D-40FE-B92B-D716014908BC}">
          <p14:sldIdLst>
            <p14:sldId id="257"/>
            <p14:sldId id="289"/>
            <p14:sldId id="260"/>
            <p14:sldId id="280"/>
            <p14:sldId id="258"/>
            <p14:sldId id="281"/>
            <p14:sldId id="282"/>
            <p14:sldId id="286"/>
            <p14:sldId id="287"/>
            <p14:sldId id="288"/>
            <p14:sldId id="291"/>
            <p14:sldId id="285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CEF2"/>
    <a:srgbClr val="36279A"/>
    <a:srgbClr val="FFFF00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0376EC-BAD8-4A44-B161-DA921ABA84CA}" v="237" dt="2020-10-31T22:46:04.5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64" autoAdjust="0"/>
    <p:restoredTop sz="66617" autoAdjust="0"/>
  </p:normalViewPr>
  <p:slideViewPr>
    <p:cSldViewPr snapToGrid="0">
      <p:cViewPr varScale="1">
        <p:scale>
          <a:sx n="82" d="100"/>
          <a:sy n="82" d="100"/>
        </p:scale>
        <p:origin x="78" y="17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4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34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tmp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Downtime costs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Cost of downtime = Minutes down x $ value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0799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291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Repo is set to private for now. I’ll be updating this setting to public a </a:t>
            </a:r>
            <a:r>
              <a:rPr lang="en-NZ"/>
              <a:t>day before the presentation. 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481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hyperlink" Target="https://sdweg.wordpress.com/tag/twitter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5" Type="http://schemas.openxmlformats.org/officeDocument/2006/relationships/image" Target="../media/image8.tmp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5" Type="http://schemas.openxmlformats.org/officeDocument/2006/relationships/hyperlink" Target="https://sdweg.wordpress.com/tag/twitter/" TargetMode="Externa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838630" y="3598534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96812"/>
            <a:ext cx="10515600" cy="2393328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Setting up health checks for an ASP.NET Core application and its dependencies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354855"/>
            <a:ext cx="10515600" cy="1500187"/>
          </a:xfrm>
        </p:spPr>
        <p:txBody>
          <a:bodyPr/>
          <a:lstStyle/>
          <a:p>
            <a:r>
              <a:rPr lang="en-US" dirty="0"/>
              <a:t>Clyde D’Souza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EE8FEF4-5369-4871-BC4D-2686867EE4A1}"/>
              </a:ext>
            </a:extLst>
          </p:cNvPr>
          <p:cNvSpPr txBox="1">
            <a:spLocks/>
          </p:cNvSpPr>
          <p:nvPr/>
        </p:nvSpPr>
        <p:spPr>
          <a:xfrm>
            <a:off x="1322768" y="4961764"/>
            <a:ext cx="2588832" cy="505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@ClydeDz</a:t>
            </a:r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69A090D5-BA8C-404C-8B0F-D36A37A1DC19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50000"/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906082" y="4930014"/>
            <a:ext cx="416686" cy="41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5947ACA4-4911-4DD8-BCFF-C5A43F84E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/>
              <a:t>The big picture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38B2CC7-015E-479B-9038-D53976F740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91878" y="3338469"/>
            <a:ext cx="3412508" cy="336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961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BF7F289A-5167-4026-AE41-CC360E5BF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46" y="960747"/>
            <a:ext cx="11423737" cy="4437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573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5947ACA4-4911-4DD8-BCFF-C5A43F84E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664708"/>
            <a:ext cx="12192000" cy="670605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https://github.com/ClydeDz/healthcheck-demo-dotnetconf20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B7D04FE-F39A-4749-A543-21E34A089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1486" y="1967419"/>
            <a:ext cx="5109028" cy="4506954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11B8C6EE-BBFE-47B8-99BA-B3FA2FE7B2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44707" y="4593326"/>
            <a:ext cx="1917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829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9156" y="4743453"/>
            <a:ext cx="9530216" cy="1341778"/>
          </a:xfrm>
        </p:spPr>
        <p:txBody>
          <a:bodyPr/>
          <a:lstStyle/>
          <a:p>
            <a:r>
              <a:rPr lang="en-US" dirty="0"/>
              <a:t>@ClydeDz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32C38E08-ECF7-4FC5-A69E-CF4C6F2E7F7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68376" y="4677672"/>
            <a:ext cx="534748" cy="53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11714"/>
            <a:ext cx="12192000" cy="7106479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9763EA1E-B3A7-4813-B7C4-CB34D99DAD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10095797" y="4777743"/>
            <a:ext cx="1959429" cy="1930614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F63F07F-C7AD-4F39-A835-7AE5F859DD1E}"/>
              </a:ext>
            </a:extLst>
          </p:cNvPr>
          <p:cNvSpPr txBox="1">
            <a:spLocks/>
          </p:cNvSpPr>
          <p:nvPr/>
        </p:nvSpPr>
        <p:spPr>
          <a:xfrm>
            <a:off x="875778" y="886173"/>
            <a:ext cx="796759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6000" dirty="0"/>
              <a:t>Why?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6000" dirty="0"/>
              <a:t>What?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6000" dirty="0"/>
              <a:t>How?</a:t>
            </a:r>
          </a:p>
        </p:txBody>
      </p:sp>
    </p:spTree>
    <p:extLst>
      <p:ext uri="{BB962C8B-B14F-4D97-AF65-F5344CB8AC3E}">
        <p14:creationId xmlns:p14="http://schemas.microsoft.com/office/powerpoint/2010/main" val="1996852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You want to be notified about an outage before your customers</a:t>
            </a:r>
          </a:p>
          <a:p>
            <a:pPr>
              <a:lnSpc>
                <a:spcPct val="150000"/>
              </a:lnSpc>
            </a:pPr>
            <a:r>
              <a:rPr lang="en-US" dirty="0"/>
              <a:t>Downtime costs money</a:t>
            </a:r>
          </a:p>
          <a:p>
            <a:pPr>
              <a:lnSpc>
                <a:spcPct val="150000"/>
              </a:lnSpc>
            </a:pPr>
            <a:r>
              <a:rPr lang="en-US" dirty="0"/>
              <a:t>Transparency builds trust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What should I monitor? </a:t>
            </a:r>
          </a:p>
          <a:p>
            <a:pPr>
              <a:lnSpc>
                <a:spcPct val="150000"/>
              </a:lnSpc>
            </a:pPr>
            <a:r>
              <a:rPr lang="en-US" dirty="0"/>
              <a:t>How frequently do I need to monitor? </a:t>
            </a:r>
          </a:p>
          <a:p>
            <a:pPr>
              <a:lnSpc>
                <a:spcPct val="150000"/>
              </a:lnSpc>
            </a:pPr>
            <a:r>
              <a:rPr lang="en-US" dirty="0"/>
              <a:t>Who do I need to notify? </a:t>
            </a:r>
          </a:p>
          <a:p>
            <a:pPr>
              <a:lnSpc>
                <a:spcPct val="150000"/>
              </a:lnSpc>
            </a:pPr>
            <a:r>
              <a:rPr lang="en-US" dirty="0"/>
              <a:t>Do I need a public/private status page? </a:t>
            </a:r>
          </a:p>
        </p:txBody>
      </p:sp>
    </p:spTree>
    <p:extLst>
      <p:ext uri="{BB962C8B-B14F-4D97-AF65-F5344CB8AC3E}">
        <p14:creationId xmlns:p14="http://schemas.microsoft.com/office/powerpoint/2010/main" val="2323817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#1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Clyde D’Souza</a:t>
            </a: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3E1172F-0377-4B81-B6DD-0308E6049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542" y="1252772"/>
            <a:ext cx="4933890" cy="435245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139BF65B-401C-4BF2-AB30-DC97BBBDFC54}"/>
              </a:ext>
            </a:extLst>
          </p:cNvPr>
          <p:cNvSpPr/>
          <p:nvPr/>
        </p:nvSpPr>
        <p:spPr>
          <a:xfrm>
            <a:off x="5999967" y="3883068"/>
            <a:ext cx="1228147" cy="835631"/>
          </a:xfrm>
          <a:prstGeom prst="rightArrow">
            <a:avLst>
              <a:gd name="adj1" fmla="val 50000"/>
              <a:gd name="adj2" fmla="val 7407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#2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Clyde D’Souza</a:t>
            </a: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3E1172F-0377-4B81-B6DD-0308E6049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7542" y="1252772"/>
            <a:ext cx="4933890" cy="435245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139BF65B-401C-4BF2-AB30-DC97BBBDFC54}"/>
              </a:ext>
            </a:extLst>
          </p:cNvPr>
          <p:cNvSpPr/>
          <p:nvPr/>
        </p:nvSpPr>
        <p:spPr>
          <a:xfrm>
            <a:off x="5937337" y="4434214"/>
            <a:ext cx="1268657" cy="829173"/>
          </a:xfrm>
          <a:prstGeom prst="rightArrow">
            <a:avLst>
              <a:gd name="adj1" fmla="val 50000"/>
              <a:gd name="adj2" fmla="val 6807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568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#3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Clyde D’Souza</a:t>
            </a: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3E1172F-0377-4B81-B6DD-0308E6049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7542" y="1252772"/>
            <a:ext cx="4933890" cy="435245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139BF65B-401C-4BF2-AB30-DC97BBBDFC54}"/>
              </a:ext>
            </a:extLst>
          </p:cNvPr>
          <p:cNvSpPr/>
          <p:nvPr/>
        </p:nvSpPr>
        <p:spPr>
          <a:xfrm>
            <a:off x="5962389" y="3331923"/>
            <a:ext cx="1262095" cy="814489"/>
          </a:xfrm>
          <a:prstGeom prst="rightArrow">
            <a:avLst>
              <a:gd name="adj1" fmla="val 50000"/>
              <a:gd name="adj2" fmla="val 619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6649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5947ACA4-4911-4DD8-BCFF-C5A43F84E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/>
              <a:t>Recap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15B80A3-0D74-4930-AEF4-5CD9E252BA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33757" y="238125"/>
            <a:ext cx="23622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5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#4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Clyde D’Souza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F611FD-1645-4B28-86F0-C931CCF77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503" y="1135959"/>
            <a:ext cx="6306430" cy="4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739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150</Words>
  <Application>Microsoft Office PowerPoint</Application>
  <PresentationFormat>Widescreen</PresentationFormat>
  <Paragraphs>35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Consolas</vt:lpstr>
      <vt:lpstr>Open Sans</vt:lpstr>
      <vt:lpstr>Arial</vt:lpstr>
      <vt:lpstr>Calibri</vt:lpstr>
      <vt:lpstr>1_Office Theme</vt:lpstr>
      <vt:lpstr>3_Office Theme</vt:lpstr>
      <vt:lpstr>2_Office Theme</vt:lpstr>
      <vt:lpstr>Setting up health checks for an ASP.NET Core application and its dependencies</vt:lpstr>
      <vt:lpstr>PowerPoint Presentation</vt:lpstr>
      <vt:lpstr>Why?</vt:lpstr>
      <vt:lpstr>What? </vt:lpstr>
      <vt:lpstr>Demo #1</vt:lpstr>
      <vt:lpstr>Demo #2</vt:lpstr>
      <vt:lpstr>Demo #3</vt:lpstr>
      <vt:lpstr>Recap</vt:lpstr>
      <vt:lpstr>Demo #4</vt:lpstr>
      <vt:lpstr>The big picture</vt:lpstr>
      <vt:lpstr>PowerPoint Presentation</vt:lpstr>
      <vt:lpstr>https://github.com/ClydeDz/healthcheck-demo-dotnetconf20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Clyde D'Souza</cp:lastModifiedBy>
  <cp:revision>14</cp:revision>
  <dcterms:created xsi:type="dcterms:W3CDTF">2020-08-18T20:47:27Z</dcterms:created>
  <dcterms:modified xsi:type="dcterms:W3CDTF">2020-11-18T10:21:57Z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